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3"/>
    <p:restoredTop sz="94668"/>
  </p:normalViewPr>
  <p:slideViewPr>
    <p:cSldViewPr snapToGrid="0">
      <p:cViewPr>
        <p:scale>
          <a:sx n="89" d="100"/>
          <a:sy n="89" d="100"/>
        </p:scale>
        <p:origin x="46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8FBF-F99E-EC45-80E0-341755D05648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F070B-8457-944C-9CA7-38FEC739A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F070B-8457-944C-9CA7-38FEC739A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7CF4-A118-6F45-49E2-281A51575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2F715-27A1-0395-E559-8375FC21B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30BC1-C538-EC86-0A22-F7B92404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18357-1D9F-BC29-C894-F55568A7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D3281-50AB-9434-FBAA-0DF23643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CC32-3099-3A1E-5AFC-63A0D730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8205E-0191-099D-7366-BC9AF4309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3920-7E42-7F81-98B0-E47E2246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0C7E4-69E3-68F6-D24A-400500B0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76B75-C822-1482-32FE-24AE95A4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3FAD0-72F3-30FD-4999-CD3BFFCF6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AF3E3-F246-92FD-BD0A-4D2B1CB88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0220-998F-81AE-3687-C3AAF471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A3BCD-7E3F-EAAE-EE92-AE50BA7B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4AE44-4AE6-1F59-5E39-12DD3EC2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6B9F-22A3-AA36-47A2-64FA6257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9CA1-D2C6-1A8D-35E4-AE5203D7D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A1535-9CAC-BA3A-59F5-ABA0DB55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AD41-7F3B-58E1-FF13-306E271E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11F8-3BA7-A2FE-5541-60F4247C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7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4161-C3F8-FF8F-2406-6D116DEE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7CE77-7397-55E0-1AED-AB6509492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41BA-6681-E7BB-B8FF-3F0DFA6A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B322-65C7-3152-97BE-BED8919C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D398E-1DE5-A1EB-C668-3977A6F2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96F9-9D0D-3D26-1DE6-4B3B4C97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9634-0A72-D6C5-F9F1-AC5E7322E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AD1A7-633E-DCC6-F169-AEB51F6A6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0B920-09FB-4F8B-7A3B-8612CBD5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A5068-81F3-0638-2B13-908E1746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0244C-3369-4EC9-A934-E78AEDC0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F308-2EA3-8321-8EB0-B7D70888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3DC5D-7640-1BA5-D3DC-6382D1BD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AFFB8-1E55-6AD7-CEFF-DC46ACD1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CBE7C-E0D0-534E-F7E0-4188939D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DBE3A1-E2A8-C63C-AFEF-026838BEF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AA6E1-33CE-04D4-86F7-12A5B46C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39456-4300-8E33-25E6-275092FE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A35A0-520F-BF90-6874-928723F3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3DC5-5681-9EEC-5D20-14A2ACEF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61B1A-4454-37E6-5104-E17711A0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33CBF-3F1D-7E1F-36FC-13DCEFAF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3D0DE-BABD-1F6F-515F-E60BE771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94307-8D80-76C2-5D51-C7DD1258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95C67-41B6-2AD9-C0B5-5306D9B3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3D0CC-6540-491B-1B3D-D5FB012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9BF4-4AA5-CD67-C86C-4897F4CE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ADEB-42C9-2436-CE77-A7FBA623A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840C9-2871-5E11-5577-F9010AA48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E7BEE-FFDB-2762-3988-EC1E8C45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3C8B2-347A-2013-9577-32E4A277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117C9-7443-AE35-8328-494CB745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9CF3-C100-35DD-A362-D9DB004F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38F89-92E7-99AB-44DB-F5981D07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39B7D-D31F-9BC8-74A3-D4E4FF3BD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B8049-AD72-E151-D470-C84F573C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C-7A06-15F7-0693-B6A14064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F7CE4-1171-C6D1-ADD8-228CDCF6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85B82-300D-1297-1315-7245BCDC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AA956-B77B-9B52-E43B-93F09C39C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CDEBA-6F3F-172C-5547-1FE0703DB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DEE4B-1274-0A48-996F-F38E886214D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32D7B-0729-DEB9-0641-FFD56B6DA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DE401-8BFD-B5A0-59A7-C057AB38C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847AF-71B0-C04B-BBCA-35F03626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B827-B506-CC1D-3735-CE16F2A2F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92" y="260855"/>
            <a:ext cx="10237694" cy="84988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Live-Captioning Glasses &amp;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36A89-2046-2214-1E7A-E37780058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58" y="2529931"/>
            <a:ext cx="4218709" cy="1683327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Gabriela Knox 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Communication &amp; Journalism 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Texas A&amp;M University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21 February 2025</a:t>
            </a:r>
          </a:p>
          <a:p>
            <a:endParaRPr lang="en-US" dirty="0"/>
          </a:p>
        </p:txBody>
      </p:sp>
      <p:pic>
        <p:nvPicPr>
          <p:cNvPr id="5" name="Picture 4" descr="A person wearing glasses&#10;&#10;AI-generated content may be incorrect.">
            <a:extLst>
              <a:ext uri="{FF2B5EF4-FFF2-40B4-BE49-F238E27FC236}">
                <a16:creationId xmlns:a16="http://schemas.microsoft.com/office/drawing/2014/main" id="{31BD17C5-8A38-0EF4-6988-FFE6A0A8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82" r="16063"/>
          <a:stretch/>
        </p:blipFill>
        <p:spPr>
          <a:xfrm>
            <a:off x="5025446" y="1401618"/>
            <a:ext cx="6859796" cy="4054764"/>
          </a:xfrm>
          <a:prstGeom prst="rect">
            <a:avLst/>
          </a:prstGeom>
        </p:spPr>
      </p:pic>
      <p:pic>
        <p:nvPicPr>
          <p:cNvPr id="8" name="Picture 7" descr="A red and white logo&#10;&#10;AI-generated content may be incorrect.">
            <a:extLst>
              <a:ext uri="{FF2B5EF4-FFF2-40B4-BE49-F238E27FC236}">
                <a16:creationId xmlns:a16="http://schemas.microsoft.com/office/drawing/2014/main" id="{8117C8B8-E828-177C-B165-FE0F3D6D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58931"/>
            <a:ext cx="4218709" cy="8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759B-1736-1522-F05E-C8951488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0790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Live-caption glasses allow individuals to transcend communication limits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erson wearing glasses&#10;&#10;AI-generated content may be incorrect.">
            <a:extLst>
              <a:ext uri="{FF2B5EF4-FFF2-40B4-BE49-F238E27FC236}">
                <a16:creationId xmlns:a16="http://schemas.microsoft.com/office/drawing/2014/main" id="{186372DC-97F2-B503-3B18-EAB70741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04471"/>
            <a:ext cx="2242930" cy="1494352"/>
          </a:xfrm>
        </p:spPr>
      </p:pic>
      <p:pic>
        <p:nvPicPr>
          <p:cNvPr id="9" name="Picture 8" descr="A group of people looking at a mirror&#10;&#10;AI-generated content may be incorrect.">
            <a:extLst>
              <a:ext uri="{FF2B5EF4-FFF2-40B4-BE49-F238E27FC236}">
                <a16:creationId xmlns:a16="http://schemas.microsoft.com/office/drawing/2014/main" id="{0B3409F6-13D6-4342-92EB-55AA318CB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53"/>
          <a:stretch/>
        </p:blipFill>
        <p:spPr>
          <a:xfrm>
            <a:off x="838199" y="3559177"/>
            <a:ext cx="2242930" cy="1377275"/>
          </a:xfrm>
          <a:prstGeom prst="rect">
            <a:avLst/>
          </a:prstGeom>
        </p:spPr>
      </p:pic>
      <p:pic>
        <p:nvPicPr>
          <p:cNvPr id="11" name="Picture 10" descr="A pair of black glasses on a cell phone&#10;&#10;AI-generated content may be incorrect.">
            <a:extLst>
              <a:ext uri="{FF2B5EF4-FFF2-40B4-BE49-F238E27FC236}">
                <a16:creationId xmlns:a16="http://schemas.microsoft.com/office/drawing/2014/main" id="{7E39CC97-4A50-729E-0C86-60D15859C8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145" r="3267"/>
          <a:stretch/>
        </p:blipFill>
        <p:spPr>
          <a:xfrm>
            <a:off x="838199" y="5131647"/>
            <a:ext cx="2294753" cy="1409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4BB834-6B7F-5F16-1ADB-68358EC09546}"/>
              </a:ext>
            </a:extLst>
          </p:cNvPr>
          <p:cNvSpPr txBox="1"/>
          <p:nvPr/>
        </p:nvSpPr>
        <p:spPr>
          <a:xfrm>
            <a:off x="3657599" y="237323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Live-captioning glasses enable speech-to-text transcription.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28196-8305-62CE-3B85-9334590146F7}"/>
              </a:ext>
            </a:extLst>
          </p:cNvPr>
          <p:cNvSpPr txBox="1"/>
          <p:nvPr/>
        </p:nvSpPr>
        <p:spPr>
          <a:xfrm>
            <a:off x="3657599" y="4063148"/>
            <a:ext cx="613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Live-captioning glasses use three agents to function.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5D4EB-2978-93CE-B6FE-C02333A3505E}"/>
              </a:ext>
            </a:extLst>
          </p:cNvPr>
          <p:cNvSpPr txBox="1"/>
          <p:nvPr/>
        </p:nvSpPr>
        <p:spPr>
          <a:xfrm>
            <a:off x="3657599" y="5651530"/>
            <a:ext cx="722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impact of live-captioning glasses on the future.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4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3326-0484-ACB1-B38D-991016DE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Live-caption glasses allow for real-time transcription and translation of speech-to-text.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4" descr="A person in a suit and tie with glasses&#10;&#10;AI-generated content may be incorrect.">
            <a:extLst>
              <a:ext uri="{FF2B5EF4-FFF2-40B4-BE49-F238E27FC236}">
                <a16:creationId xmlns:a16="http://schemas.microsoft.com/office/drawing/2014/main" id="{243FD738-938B-865D-C2D2-AAF85AD9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383" y="2390695"/>
            <a:ext cx="6829234" cy="30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0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69FFA-CC8D-39F2-2D37-A451DBEB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58" y="285374"/>
            <a:ext cx="10751634" cy="1556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Live-caption glasses use 3 agents: microphones, transcription, and display to function. </a:t>
            </a:r>
            <a:endParaRPr lang="en-US" sz="3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4" descr="A person holding sunglasses up to their face&#10;&#10;AI-generated content may be incorrect.">
            <a:extLst>
              <a:ext uri="{FF2B5EF4-FFF2-40B4-BE49-F238E27FC236}">
                <a16:creationId xmlns:a16="http://schemas.microsoft.com/office/drawing/2014/main" id="{258CEC65-A232-78A5-58BD-CE5333AAA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" t="8661" b="10389"/>
          <a:stretch/>
        </p:blipFill>
        <p:spPr>
          <a:xfrm>
            <a:off x="4577022" y="2311769"/>
            <a:ext cx="6246594" cy="2724694"/>
          </a:xfrm>
          <a:prstGeom prst="rect">
            <a:avLst/>
          </a:prstGeom>
        </p:spPr>
      </p:pic>
      <p:pic>
        <p:nvPicPr>
          <p:cNvPr id="13" name="Picture 12" descr="A close-up of a computer&#10;&#10;AI-generated content may be incorrect.">
            <a:extLst>
              <a:ext uri="{FF2B5EF4-FFF2-40B4-BE49-F238E27FC236}">
                <a16:creationId xmlns:a16="http://schemas.microsoft.com/office/drawing/2014/main" id="{1060EE8C-C47B-98F4-E0B2-F690B6DDAE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24" b="12824"/>
          <a:stretch/>
        </p:blipFill>
        <p:spPr>
          <a:xfrm>
            <a:off x="806422" y="2311768"/>
            <a:ext cx="3293362" cy="2724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F52856-30AE-87C7-88F2-2689513B8411}"/>
              </a:ext>
            </a:extLst>
          </p:cNvPr>
          <p:cNvSpPr txBox="1"/>
          <p:nvPr/>
        </p:nvSpPr>
        <p:spPr>
          <a:xfrm>
            <a:off x="1120139" y="5120640"/>
            <a:ext cx="286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Fig. 5 </a:t>
            </a: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Text being displayed on the OLED display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HelveticaNeue Regular"/>
              </a:rPr>
              <a:t>T. Y. G, N. B G, S. R. M, R. K and L. M. Mohamed, "Advancements in Speech-to-Text Systems for the Hearing Impaired," </a:t>
            </a:r>
            <a:r>
              <a:rPr lang="en-US" sz="800" b="0" i="1" dirty="0">
                <a:solidFill>
                  <a:srgbClr val="333333"/>
                </a:solidFill>
                <a:effectLst/>
                <a:latin typeface="HelveticaNeue Regular"/>
              </a:rPr>
              <a:t>2024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C1E6-81FF-8F6A-1DD1-6CDFBAE6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Advancements in live-transcription technology have the potential to significantly impact modern communication. 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ontent Placeholder 4" descr="A group of people wearing glasses&#10;&#10;AI-generated content may be incorrect.">
            <a:extLst>
              <a:ext uri="{FF2B5EF4-FFF2-40B4-BE49-F238E27FC236}">
                <a16:creationId xmlns:a16="http://schemas.microsoft.com/office/drawing/2014/main" id="{AE0368E6-C1D8-43CB-1D3A-2D53B959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97" y="2299494"/>
            <a:ext cx="7389405" cy="34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9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F60B-87A1-E662-176D-73040EBB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conclusion, l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ive-transcription classes are a revolutionary tool for the future of communication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 descr="Close-up of a person's eyeglasses&#10;&#10;AI-generated content may be incorrect.">
            <a:extLst>
              <a:ext uri="{FF2B5EF4-FFF2-40B4-BE49-F238E27FC236}">
                <a16:creationId xmlns:a16="http://schemas.microsoft.com/office/drawing/2014/main" id="{E2FF13D5-E5D5-D87C-923E-B9AF8B6C1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8900" y="2375694"/>
            <a:ext cx="6934200" cy="3251200"/>
          </a:xfrm>
        </p:spPr>
      </p:pic>
    </p:spTree>
    <p:extLst>
      <p:ext uri="{BB962C8B-B14F-4D97-AF65-F5344CB8AC3E}">
        <p14:creationId xmlns:p14="http://schemas.microsoft.com/office/powerpoint/2010/main" val="34580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13754</TotalTime>
  <Words>151</Words>
  <Application>Microsoft Macintosh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HelveticaNeue Regular</vt:lpstr>
      <vt:lpstr>Office Theme</vt:lpstr>
      <vt:lpstr>Live-Captioning Glasses &amp; Communication</vt:lpstr>
      <vt:lpstr>Live-caption glasses allow individuals to transcend communication limits</vt:lpstr>
      <vt:lpstr>Live-caption glasses allow for real-time transcription and translation of speech-to-text.</vt:lpstr>
      <vt:lpstr>Live-caption glasses use 3 agents: microphones, transcription, and display to function. </vt:lpstr>
      <vt:lpstr>Advancements in live-transcription technology have the potential to significantly impact modern communication.  </vt:lpstr>
      <vt:lpstr>In conclusion, live-transcription classes are a revolutionary tool for the future of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Knox, Gabriela</dc:creator>
  <cp:lastModifiedBy>Knox, Gabriela</cp:lastModifiedBy>
  <cp:revision>1</cp:revision>
  <dcterms:created xsi:type="dcterms:W3CDTF">2025-02-11T22:06:44Z</dcterms:created>
  <dcterms:modified xsi:type="dcterms:W3CDTF">2025-02-21T11:21:12Z</dcterms:modified>
</cp:coreProperties>
</file>